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8" r:id="rId11"/>
    <p:sldId id="279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375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76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5300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5426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3393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0584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6253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6474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10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879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507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352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041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052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897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408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18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C6C336E-FE79-40FB-BFE9-FCDE53E5C423}" type="datetimeFigureOut">
              <a:rPr lang="pt-PT" smtClean="0"/>
              <a:t>09/01/2019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0E9DB-87EA-4E0C-9F82-D7D0DCC93D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125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C3C08-91F0-4254-BF03-E29F34D4B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45284"/>
            <a:ext cx="8825658" cy="1988191"/>
          </a:xfrm>
        </p:spPr>
        <p:txBody>
          <a:bodyPr/>
          <a:lstStyle/>
          <a:p>
            <a:pPr algn="ctr"/>
            <a:r>
              <a:rPr lang="pt-PT" dirty="0" err="1"/>
              <a:t>ScoreHaven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DE231-3661-4AEC-92B0-EB36AF14A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244829"/>
            <a:ext cx="8825658" cy="1393971"/>
          </a:xfrm>
        </p:spPr>
        <p:txBody>
          <a:bodyPr/>
          <a:lstStyle/>
          <a:p>
            <a:pPr algn="r"/>
            <a:r>
              <a:rPr lang="pt-PT" dirty="0"/>
              <a:t>David pinto</a:t>
            </a:r>
          </a:p>
          <a:p>
            <a:pPr algn="r"/>
            <a:r>
              <a:rPr lang="pt-PT" dirty="0"/>
              <a:t>Pedro graça</a:t>
            </a:r>
          </a:p>
        </p:txBody>
      </p:sp>
    </p:spTree>
    <p:extLst>
      <p:ext uri="{BB962C8B-B14F-4D97-AF65-F5344CB8AC3E}">
        <p14:creationId xmlns:p14="http://schemas.microsoft.com/office/powerpoint/2010/main" val="72884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00FC9-514D-4A96-8EE3-2389219C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E441F619-F175-47B2-AD0B-19F717EA6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91203"/>
            <a:ext cx="10352233" cy="51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73EDF-F5A3-400F-9928-76EADFB0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B3BA7AC-66A2-4B1C-8B6A-C8870CEC6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60521"/>
            <a:ext cx="9998940" cy="49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7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B6E01-9221-44FE-BF2B-5CF5FE52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Standards, Técnicas e 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301A84-9C2A-47A7-9A8C-EE55AC1E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PT" b="1" dirty="0"/>
              <a:t>Organização de código</a:t>
            </a:r>
          </a:p>
          <a:p>
            <a:r>
              <a:rPr lang="pt-PT" dirty="0"/>
              <a:t>Todo o código está armazenado num repositório </a:t>
            </a:r>
            <a:r>
              <a:rPr lang="pt-PT" dirty="0" err="1"/>
              <a:t>git</a:t>
            </a:r>
            <a:r>
              <a:rPr lang="pt-PT" dirty="0"/>
              <a:t>, onde se encontra deviamente</a:t>
            </a:r>
          </a:p>
          <a:p>
            <a:r>
              <a:rPr lang="pt-PT" dirty="0"/>
              <a:t>comentado e documentado.</a:t>
            </a:r>
          </a:p>
          <a:p>
            <a:r>
              <a:rPr lang="pt-PT" b="1" dirty="0"/>
              <a:t>Testes</a:t>
            </a:r>
          </a:p>
          <a:p>
            <a:r>
              <a:rPr lang="pt-PT" dirty="0"/>
              <a:t>Dependendo da situação os testes poderão ser desenvolvidos conforme a evolução</a:t>
            </a:r>
          </a:p>
          <a:p>
            <a:r>
              <a:rPr lang="pt-PT" dirty="0"/>
              <a:t>do código ou utilizado software já existente. No entanto os testes deverão ser planeados</a:t>
            </a:r>
          </a:p>
          <a:p>
            <a:r>
              <a:rPr lang="pt-PT" dirty="0"/>
              <a:t>antes e durante a produção do código, e indo evoluindo de acordo com o sistema.</a:t>
            </a:r>
          </a:p>
          <a:p>
            <a:r>
              <a:rPr lang="pt-PT" b="1" dirty="0"/>
              <a:t>Métricas</a:t>
            </a:r>
          </a:p>
          <a:p>
            <a:r>
              <a:rPr lang="pt-PT" dirty="0"/>
              <a:t>O sistema deverá ser analisado quanto ao seu tempo de resposta ou tempo de</a:t>
            </a:r>
          </a:p>
          <a:p>
            <a:r>
              <a:rPr lang="pt-PT" dirty="0"/>
              <a:t>execução, o tempo que demora a aceder aos dados na base de dados, a quantidade de acessos simultâneos e à sua complexidade.</a:t>
            </a:r>
          </a:p>
        </p:txBody>
      </p:sp>
    </p:spTree>
    <p:extLst>
      <p:ext uri="{BB962C8B-B14F-4D97-AF65-F5344CB8AC3E}">
        <p14:creationId xmlns:p14="http://schemas.microsoft.com/office/powerpoint/2010/main" val="423751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A3B9D-FE24-4E4C-A196-C89AF0D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Standards, Técnicas e Ferramentas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453CB7-5E81-420E-A54D-4739DBFA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b="1" dirty="0"/>
              <a:t>Documentação</a:t>
            </a:r>
          </a:p>
          <a:p>
            <a:r>
              <a:rPr lang="pt-PT" dirty="0"/>
              <a:t>A documentação será feita em </a:t>
            </a:r>
            <a:r>
              <a:rPr lang="pt-PT" dirty="0" err="1"/>
              <a:t>MsOffice</a:t>
            </a:r>
            <a:r>
              <a:rPr lang="pt-PT" dirty="0"/>
              <a:t> Word, a estrutura dos documentos seguirá </a:t>
            </a:r>
            <a:r>
              <a:rPr lang="pt-PT" dirty="0" err="1"/>
              <a:t>templates</a:t>
            </a:r>
            <a:r>
              <a:rPr lang="pt-PT" dirty="0"/>
              <a:t> já previamente desenvolvidos.</a:t>
            </a:r>
          </a:p>
          <a:p>
            <a:r>
              <a:rPr lang="pt-PT" dirty="0"/>
              <a:t>Os diagramas contidos nos diversos documento serão coerentes com a UML, e o modelo de desenvolvimento de requisitos será baseado na metodologia de </a:t>
            </a:r>
            <a:r>
              <a:rPr lang="pt-PT" dirty="0" err="1"/>
              <a:t>Kotonya-Sommerville</a:t>
            </a:r>
            <a:r>
              <a:rPr lang="pt-PT" dirty="0"/>
              <a:t>.</a:t>
            </a:r>
          </a:p>
          <a:p>
            <a:r>
              <a:rPr lang="pt-PT" b="1" dirty="0"/>
              <a:t>Ferramentas</a:t>
            </a:r>
          </a:p>
          <a:p>
            <a:r>
              <a:rPr lang="pt-PT" dirty="0"/>
              <a:t>Foram utilizados computadores pessoais com acesso a internet, uma vez que o projeto necessita de estar online, foi usado um alojamento online para o website e para a sua base de dados.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2077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D51C8-8DA4-45E6-B8D4-881510D9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Qualidade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1935A98-CCF1-4918-9E1E-612E6DD3D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 qualidade deste projeto é assegurada pelos seguintes critérios:</a:t>
            </a:r>
          </a:p>
          <a:p>
            <a:r>
              <a:rPr lang="pt-PT" dirty="0"/>
              <a:t> Eficiência</a:t>
            </a:r>
          </a:p>
          <a:p>
            <a:r>
              <a:rPr lang="pt-PT" dirty="0"/>
              <a:t> Segurança</a:t>
            </a:r>
          </a:p>
          <a:p>
            <a:r>
              <a:rPr lang="pt-PT" dirty="0"/>
              <a:t> Manutenção </a:t>
            </a:r>
          </a:p>
          <a:p>
            <a:r>
              <a:rPr lang="pt-PT" dirty="0"/>
              <a:t> Tamanho da informação </a:t>
            </a:r>
          </a:p>
          <a:p>
            <a:r>
              <a:rPr lang="pt-PT" dirty="0"/>
              <a:t> Portabilidade</a:t>
            </a:r>
          </a:p>
        </p:txBody>
      </p:sp>
    </p:spTree>
    <p:extLst>
      <p:ext uri="{BB962C8B-B14F-4D97-AF65-F5344CB8AC3E}">
        <p14:creationId xmlns:p14="http://schemas.microsoft.com/office/powerpoint/2010/main" val="29790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76599-79EB-4D2F-B323-0432E0D5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Gestão de Configurações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669C8F-9A8C-4AB3-97A4-5ADE558D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Visitantes</a:t>
            </a:r>
          </a:p>
          <a:p>
            <a:r>
              <a:rPr lang="pt-PT" dirty="0"/>
              <a:t>Utilizadores</a:t>
            </a:r>
          </a:p>
          <a:p>
            <a:r>
              <a:rPr lang="pt-PT" dirty="0" err="1"/>
              <a:t>Admins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5355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BC740-4BCC-4864-B511-ED9E2D8CA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Documentação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4108895D-08AE-44F3-9C68-0918FFD25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115" y="1853248"/>
            <a:ext cx="5934128" cy="45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7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C248E-FDD3-43E8-8E9F-AE7E434E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gestão de Dados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9F1C32D8-E8BF-448E-9081-2A7BCD767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1696"/>
            <a:ext cx="5529472" cy="329686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E5C516-6D0D-4B13-A0E4-91A783A94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17" y="1851696"/>
            <a:ext cx="4986372" cy="32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41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25990-9F09-435F-80E6-979C9687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Gestão de Recursos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93016297-45BA-4772-B7D2-FB80E4F62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224" y="1853248"/>
            <a:ext cx="3685226" cy="15757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D85D217-BF05-482F-AF78-A2D0C805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85" y="3604223"/>
            <a:ext cx="5272115" cy="24434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682DA5-14A0-47EF-AF2C-26174173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02" y="1741482"/>
            <a:ext cx="5713450" cy="16875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B95669-AA9C-4D34-83DC-AD2E7DEA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448" y="3789368"/>
            <a:ext cx="581025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59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1B845-91E6-4A21-884E-E603BEE3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Testes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D367F5F-8A89-45F8-9AB2-D28E0347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Teste de Caixa-aberta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unidade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Integridade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Funcionalidade</a:t>
            </a:r>
          </a:p>
          <a:p>
            <a:pPr marL="457200" indent="-457200">
              <a:buFont typeface="+mj-lt"/>
              <a:buAutoNum type="arabicPeriod"/>
            </a:pPr>
            <a:endParaRPr lang="pt-PT" dirty="0"/>
          </a:p>
          <a:p>
            <a:r>
              <a:rPr lang="pt-PT" dirty="0"/>
              <a:t>Testes de Caixa-fechada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Aceitação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Instalação</a:t>
            </a:r>
          </a:p>
          <a:p>
            <a:pPr marL="457200" indent="-457200">
              <a:buFont typeface="+mj-lt"/>
              <a:buAutoNum type="arabicPeriod"/>
            </a:pPr>
            <a:r>
              <a:rPr lang="pt-PT" dirty="0"/>
              <a:t>Testes de Desempenho</a:t>
            </a:r>
          </a:p>
        </p:txBody>
      </p:sp>
    </p:spTree>
    <p:extLst>
      <p:ext uri="{BB962C8B-B14F-4D97-AF65-F5344CB8AC3E}">
        <p14:creationId xmlns:p14="http://schemas.microsoft.com/office/powerpoint/2010/main" val="357114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46623-E7F1-471D-A003-36FBBDBA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3AED09F-8FA1-42B2-88DE-2A1A0D06B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Descrever e ilustrar como será a estrutura do projeto ao longo do seu desenvolvimento</a:t>
            </a:r>
          </a:p>
          <a:p>
            <a:r>
              <a:rPr lang="pt-PT" dirty="0"/>
              <a:t>Demonstrar aos interessados os objetivos e o planeamento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6978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8BE53-3637-40A7-9F95-65F17104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Treino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7B9A368-B30F-4679-92C6-73BB77A8A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Tutoriais</a:t>
            </a:r>
          </a:p>
          <a:p>
            <a:r>
              <a:rPr lang="pt-PT" dirty="0"/>
              <a:t>Apoio ao Cliente via Email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286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54894-E26C-4762-B353-6662EA75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Segurança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B9C30E5-BEC1-4FF9-8F72-834031B2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Segurança no desenvolvimento -  Tudo Guardado no GitHub e Backups</a:t>
            </a:r>
          </a:p>
          <a:p>
            <a:r>
              <a:rPr lang="pt-PT" dirty="0"/>
              <a:t>Testes de Segurança – </a:t>
            </a:r>
            <a:r>
              <a:rPr lang="pt-PT" dirty="0" err="1"/>
              <a:t>Crowdtesting</a:t>
            </a:r>
            <a:r>
              <a:rPr lang="pt-PT" dirty="0"/>
              <a:t>, e testes de vulnerabilidade</a:t>
            </a:r>
          </a:p>
          <a:p>
            <a:r>
              <a:rPr lang="pt-PT" dirty="0"/>
              <a:t>Segurança no alojamento de </a:t>
            </a:r>
            <a:r>
              <a:rPr lang="pt-PT" dirty="0" err="1"/>
              <a:t>bd</a:t>
            </a:r>
            <a:r>
              <a:rPr lang="pt-PT" dirty="0"/>
              <a:t> – backups momentos menor stress</a:t>
            </a:r>
          </a:p>
        </p:txBody>
      </p:sp>
    </p:spTree>
    <p:extLst>
      <p:ext uri="{BB962C8B-B14F-4D97-AF65-F5344CB8AC3E}">
        <p14:creationId xmlns:p14="http://schemas.microsoft.com/office/powerpoint/2010/main" val="43880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DBC18-58C9-4370-8DF4-33F5C415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Gestão de Riscos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BE51D7CC-7D13-4D91-98E7-8AE683722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738" y="2202024"/>
            <a:ext cx="7246931" cy="38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4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0A7F3-316A-49B6-B412-65147C87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Plano de Manutenção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4A7398-E57F-49BD-A11E-E42C2ABF2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1º- Feita com o Plano de treinos para que se possa adaptar aos utilizadores</a:t>
            </a:r>
          </a:p>
          <a:p>
            <a:r>
              <a:rPr lang="pt-PT" dirty="0"/>
              <a:t>Responsável será um analista</a:t>
            </a:r>
          </a:p>
        </p:txBody>
      </p:sp>
    </p:spTree>
    <p:extLst>
      <p:ext uri="{BB962C8B-B14F-4D97-AF65-F5344CB8AC3E}">
        <p14:creationId xmlns:p14="http://schemas.microsoft.com/office/powerpoint/2010/main" val="663307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0A7F3-316A-49B6-B412-65147C87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69192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0ADB4C-E1E0-4FB2-BFD6-774BE363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Âmbito do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499315-E5F2-4864-9553-EAEF5EED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b="1" dirty="0"/>
              <a:t>Principais funcionalidades:</a:t>
            </a:r>
          </a:p>
          <a:p>
            <a:r>
              <a:rPr lang="pt-PT" dirty="0"/>
              <a:t>• Resultados em direto</a:t>
            </a:r>
          </a:p>
          <a:p>
            <a:r>
              <a:rPr lang="pt-PT" dirty="0"/>
              <a:t>• Top marcadores</a:t>
            </a:r>
          </a:p>
          <a:p>
            <a:r>
              <a:rPr lang="pt-PT" dirty="0"/>
              <a:t>• Sistema administrador/utilizador</a:t>
            </a:r>
          </a:p>
          <a:p>
            <a:r>
              <a:rPr lang="pt-PT" dirty="0"/>
              <a:t>• Secção de comentários</a:t>
            </a:r>
          </a:p>
          <a:p>
            <a:r>
              <a:rPr lang="pt-PT" dirty="0"/>
              <a:t>• Sistema de gosto</a:t>
            </a:r>
          </a:p>
          <a:p>
            <a:endParaRPr lang="pt-PT" dirty="0"/>
          </a:p>
          <a:p>
            <a:r>
              <a:rPr lang="pt-PT" b="1" dirty="0"/>
              <a:t>Constrangimentos do processo:</a:t>
            </a:r>
          </a:p>
          <a:p>
            <a:r>
              <a:rPr lang="pt-PT" dirty="0"/>
              <a:t>Uma única língua</a:t>
            </a:r>
          </a:p>
        </p:txBody>
      </p:sp>
    </p:spTree>
    <p:extLst>
      <p:ext uri="{BB962C8B-B14F-4D97-AF65-F5344CB8AC3E}">
        <p14:creationId xmlns:p14="http://schemas.microsoft.com/office/powerpoint/2010/main" val="202327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C1E97-604C-42DC-A600-68D26690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Calendarização do Projeto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FFE55CB6-2AF8-43EC-9B75-86BDBC45C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2" y="1735494"/>
            <a:ext cx="9666625" cy="4587551"/>
          </a:xfrm>
        </p:spPr>
      </p:pic>
    </p:spTree>
    <p:extLst>
      <p:ext uri="{BB962C8B-B14F-4D97-AF65-F5344CB8AC3E}">
        <p14:creationId xmlns:p14="http://schemas.microsoft.com/office/powerpoint/2010/main" val="186630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332DF-7164-48D6-958A-F97EE5BF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Organização da Equipa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02180B6-5DD9-4433-8729-0FDDD985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David – analista/gestor projetos</a:t>
            </a:r>
          </a:p>
          <a:p>
            <a:r>
              <a:rPr lang="pt-PT" dirty="0"/>
              <a:t>Pedro -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12836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FD9D0-98D7-4CB0-A03B-1E87DB83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Descrição Técnica dos Sistemas Propostos 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D3FE418C-E05D-4395-AB4B-BABE53B99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355" y="1853248"/>
            <a:ext cx="7007290" cy="460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7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AFA7D-5C3A-4C75-B2F2-D63EDC8E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Descrição Técnica dos Sistemas Propostos 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DDA53E8-43F9-4EC1-A489-E8CD9583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928" y="1735102"/>
            <a:ext cx="5840962" cy="46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4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BF250-5272-4967-94F6-B1F18381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Gráfica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DD0FCFD-6CC3-4E2B-8DCC-78860F72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05" y="1515884"/>
            <a:ext cx="9253721" cy="4614716"/>
          </a:xfrm>
        </p:spPr>
      </p:pic>
    </p:spTree>
    <p:extLst>
      <p:ext uri="{BB962C8B-B14F-4D97-AF65-F5344CB8AC3E}">
        <p14:creationId xmlns:p14="http://schemas.microsoft.com/office/powerpoint/2010/main" val="245688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D3C9773-5519-4017-8962-8858B45F8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55" y="1308681"/>
            <a:ext cx="10590686" cy="52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77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313</TotalTime>
  <Words>423</Words>
  <Application>Microsoft Office PowerPoint</Application>
  <PresentationFormat>Ecrã Panorâmico</PresentationFormat>
  <Paragraphs>76</Paragraphs>
  <Slides>24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Ião</vt:lpstr>
      <vt:lpstr>ScoreHaven</vt:lpstr>
      <vt:lpstr>Introdução</vt:lpstr>
      <vt:lpstr>Âmbito do projeto</vt:lpstr>
      <vt:lpstr>Calendarização do Projeto</vt:lpstr>
      <vt:lpstr>Organização da Equipa</vt:lpstr>
      <vt:lpstr>Descrição Técnica dos Sistemas Propostos </vt:lpstr>
      <vt:lpstr>Descrição Técnica dos Sistemas Propostos </vt:lpstr>
      <vt:lpstr>Interface Gráfica</vt:lpstr>
      <vt:lpstr>Apresentação do PowerPoint</vt:lpstr>
      <vt:lpstr>Apresentação do PowerPoint</vt:lpstr>
      <vt:lpstr>Apresentação do PowerPoint</vt:lpstr>
      <vt:lpstr>Standards, Técnicas e Ferramentas</vt:lpstr>
      <vt:lpstr>Standards, Técnicas e Ferramentas</vt:lpstr>
      <vt:lpstr>Plano de Qualidade</vt:lpstr>
      <vt:lpstr>Plano Gestão de Configurações</vt:lpstr>
      <vt:lpstr>Plano de Documentação</vt:lpstr>
      <vt:lpstr>Plano gestão de Dados</vt:lpstr>
      <vt:lpstr>Plano de Gestão de Recursos</vt:lpstr>
      <vt:lpstr>Plano de Testes </vt:lpstr>
      <vt:lpstr>Plano de Treino</vt:lpstr>
      <vt:lpstr>Plano de Segurança</vt:lpstr>
      <vt:lpstr>Plano de Gestão de Riscos</vt:lpstr>
      <vt:lpstr>Plano de Manutenção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ScoreHaven</dc:title>
  <dc:creator>David</dc:creator>
  <cp:lastModifiedBy> </cp:lastModifiedBy>
  <cp:revision>9</cp:revision>
  <dcterms:created xsi:type="dcterms:W3CDTF">2019-01-09T12:16:30Z</dcterms:created>
  <dcterms:modified xsi:type="dcterms:W3CDTF">2019-01-09T17:36:34Z</dcterms:modified>
</cp:coreProperties>
</file>